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0C580-E695-4C0D-968C-973A016035AA}" v="52" dt="2019-03-01T04:38:2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32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ayner" userId="2a90c881cfb7e9fb" providerId="LiveId" clId="{5960C580-E695-4C0D-968C-973A016035AA}"/>
    <pc:docChg chg="undo custSel mod addSld delSld modSld">
      <pc:chgData name="Thomas Rayner" userId="2a90c881cfb7e9fb" providerId="LiveId" clId="{5960C580-E695-4C0D-968C-973A016035AA}" dt="2019-03-01T04:39:00.887" v="604" actId="14100"/>
      <pc:docMkLst>
        <pc:docMk/>
      </pc:docMkLst>
      <pc:sldChg chg="modTransition">
        <pc:chgData name="Thomas Rayner" userId="2a90c881cfb7e9fb" providerId="LiveId" clId="{5960C580-E695-4C0D-968C-973A016035AA}" dt="2019-03-01T04:17:47.892" v="196"/>
        <pc:sldMkLst>
          <pc:docMk/>
          <pc:sldMk cId="2764072896" sldId="256"/>
        </pc:sldMkLst>
      </pc:sldChg>
      <pc:sldChg chg="modTransition">
        <pc:chgData name="Thomas Rayner" userId="2a90c881cfb7e9fb" providerId="LiveId" clId="{5960C580-E695-4C0D-968C-973A016035AA}" dt="2019-03-01T04:17:50.947" v="197"/>
        <pc:sldMkLst>
          <pc:docMk/>
          <pc:sldMk cId="2869830407" sldId="258"/>
        </pc:sldMkLst>
      </pc:sldChg>
      <pc:sldChg chg="modSp modTransition modAnim">
        <pc:chgData name="Thomas Rayner" userId="2a90c881cfb7e9fb" providerId="LiveId" clId="{5960C580-E695-4C0D-968C-973A016035AA}" dt="2019-03-01T04:17:54.709" v="198"/>
        <pc:sldMkLst>
          <pc:docMk/>
          <pc:sldMk cId="2249728308" sldId="259"/>
        </pc:sldMkLst>
        <pc:spChg chg="mod">
          <ac:chgData name="Thomas Rayner" userId="2a90c881cfb7e9fb" providerId="LiveId" clId="{5960C580-E695-4C0D-968C-973A016035AA}" dt="2019-03-01T04:15:00.617" v="168" actId="20577"/>
          <ac:spMkLst>
            <pc:docMk/>
            <pc:sldMk cId="2249728308" sldId="259"/>
            <ac:spMk id="4" creationId="{E5E774CD-92D6-499D-AE5A-3FAF9B182789}"/>
          </ac:spMkLst>
        </pc:spChg>
        <pc:spChg chg="mod">
          <ac:chgData name="Thomas Rayner" userId="2a90c881cfb7e9fb" providerId="LiveId" clId="{5960C580-E695-4C0D-968C-973A016035AA}" dt="2019-03-01T04:16:51.937" v="194" actId="20577"/>
          <ac:spMkLst>
            <pc:docMk/>
            <pc:sldMk cId="2249728308" sldId="259"/>
            <ac:spMk id="6" creationId="{02BD676A-C81F-47C8-A4E5-445746A3BB53}"/>
          </ac:spMkLst>
        </pc:spChg>
      </pc:sldChg>
      <pc:sldChg chg="del">
        <pc:chgData name="Thomas Rayner" userId="2a90c881cfb7e9fb" providerId="LiveId" clId="{5960C580-E695-4C0D-968C-973A016035AA}" dt="2019-03-01T04:15:51.913" v="175" actId="2696"/>
        <pc:sldMkLst>
          <pc:docMk/>
          <pc:sldMk cId="3868460434" sldId="260"/>
        </pc:sldMkLst>
      </pc:sldChg>
      <pc:sldChg chg="del">
        <pc:chgData name="Thomas Rayner" userId="2a90c881cfb7e9fb" providerId="LiveId" clId="{5960C580-E695-4C0D-968C-973A016035AA}" dt="2019-03-01T04:15:52.673" v="176" actId="2696"/>
        <pc:sldMkLst>
          <pc:docMk/>
          <pc:sldMk cId="366185921" sldId="261"/>
        </pc:sldMkLst>
      </pc:sldChg>
      <pc:sldChg chg="del">
        <pc:chgData name="Thomas Rayner" userId="2a90c881cfb7e9fb" providerId="LiveId" clId="{5960C580-E695-4C0D-968C-973A016035AA}" dt="2019-03-01T04:15:53.426" v="177" actId="2696"/>
        <pc:sldMkLst>
          <pc:docMk/>
          <pc:sldMk cId="512601932" sldId="262"/>
        </pc:sldMkLst>
      </pc:sldChg>
      <pc:sldChg chg="del">
        <pc:chgData name="Thomas Rayner" userId="2a90c881cfb7e9fb" providerId="LiveId" clId="{5960C580-E695-4C0D-968C-973A016035AA}" dt="2019-03-01T04:15:54.036" v="178" actId="2696"/>
        <pc:sldMkLst>
          <pc:docMk/>
          <pc:sldMk cId="187549222" sldId="263"/>
        </pc:sldMkLst>
      </pc:sldChg>
      <pc:sldChg chg="del">
        <pc:chgData name="Thomas Rayner" userId="2a90c881cfb7e9fb" providerId="LiveId" clId="{5960C580-E695-4C0D-968C-973A016035AA}" dt="2019-03-01T04:15:54.500" v="179" actId="2696"/>
        <pc:sldMkLst>
          <pc:docMk/>
          <pc:sldMk cId="3901815814" sldId="264"/>
        </pc:sldMkLst>
      </pc:sldChg>
      <pc:sldChg chg="del">
        <pc:chgData name="Thomas Rayner" userId="2a90c881cfb7e9fb" providerId="LiveId" clId="{5960C580-E695-4C0D-968C-973A016035AA}" dt="2019-03-01T04:15:55.017" v="180" actId="2696"/>
        <pc:sldMkLst>
          <pc:docMk/>
          <pc:sldMk cId="4093572790" sldId="265"/>
        </pc:sldMkLst>
      </pc:sldChg>
      <pc:sldChg chg="del">
        <pc:chgData name="Thomas Rayner" userId="2a90c881cfb7e9fb" providerId="LiveId" clId="{5960C580-E695-4C0D-968C-973A016035AA}" dt="2019-03-01T04:15:55.410" v="181" actId="2696"/>
        <pc:sldMkLst>
          <pc:docMk/>
          <pc:sldMk cId="1066507060" sldId="266"/>
        </pc:sldMkLst>
      </pc:sldChg>
      <pc:sldChg chg="del">
        <pc:chgData name="Thomas Rayner" userId="2a90c881cfb7e9fb" providerId="LiveId" clId="{5960C580-E695-4C0D-968C-973A016035AA}" dt="2019-03-01T04:15:56.335" v="182" actId="2696"/>
        <pc:sldMkLst>
          <pc:docMk/>
          <pc:sldMk cId="3216556938" sldId="267"/>
        </pc:sldMkLst>
      </pc:sldChg>
      <pc:sldChg chg="del">
        <pc:chgData name="Thomas Rayner" userId="2a90c881cfb7e9fb" providerId="LiveId" clId="{5960C580-E695-4C0D-968C-973A016035AA}" dt="2019-03-01T04:15:56.812" v="183" actId="2696"/>
        <pc:sldMkLst>
          <pc:docMk/>
          <pc:sldMk cId="2873556139" sldId="268"/>
        </pc:sldMkLst>
      </pc:sldChg>
      <pc:sldChg chg="del">
        <pc:chgData name="Thomas Rayner" userId="2a90c881cfb7e9fb" providerId="LiveId" clId="{5960C580-E695-4C0D-968C-973A016035AA}" dt="2019-03-01T04:15:57.312" v="184" actId="2696"/>
        <pc:sldMkLst>
          <pc:docMk/>
          <pc:sldMk cId="3308876478" sldId="269"/>
        </pc:sldMkLst>
      </pc:sldChg>
      <pc:sldChg chg="del">
        <pc:chgData name="Thomas Rayner" userId="2a90c881cfb7e9fb" providerId="LiveId" clId="{5960C580-E695-4C0D-968C-973A016035AA}" dt="2019-03-01T04:15:57.871" v="185" actId="2696"/>
        <pc:sldMkLst>
          <pc:docMk/>
          <pc:sldMk cId="2069210440" sldId="270"/>
        </pc:sldMkLst>
      </pc:sldChg>
      <pc:sldChg chg="modTransition">
        <pc:chgData name="Thomas Rayner" userId="2a90c881cfb7e9fb" providerId="LiveId" clId="{5960C580-E695-4C0D-968C-973A016035AA}" dt="2019-03-01T04:17:59.739" v="199"/>
        <pc:sldMkLst>
          <pc:docMk/>
          <pc:sldMk cId="3379601973" sldId="271"/>
        </pc:sldMkLst>
      </pc:sldChg>
      <pc:sldChg chg="addSp delSp modSp add mod setBg setClrOvrMap">
        <pc:chgData name="Thomas Rayner" userId="2a90c881cfb7e9fb" providerId="LiveId" clId="{5960C580-E695-4C0D-968C-973A016035AA}" dt="2019-03-01T04:28:19.529" v="349" actId="1076"/>
        <pc:sldMkLst>
          <pc:docMk/>
          <pc:sldMk cId="1763535958" sldId="272"/>
        </pc:sldMkLst>
        <pc:spChg chg="mod or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2" creationId="{24E43C39-873E-45C9-9781-F3A0C59B4484}"/>
          </ac:spMkLst>
        </pc:spChg>
        <pc:spChg chg="del">
          <ac:chgData name="Thomas Rayner" userId="2a90c881cfb7e9fb" providerId="LiveId" clId="{5960C580-E695-4C0D-968C-973A016035AA}" dt="2019-03-01T04:19:44.036" v="209" actId="931"/>
          <ac:spMkLst>
            <pc:docMk/>
            <pc:sldMk cId="1763535958" sldId="272"/>
            <ac:spMk id="3" creationId="{B5B133D2-8B79-4D31-91B2-14761CB43873}"/>
          </ac:spMkLst>
        </pc:spChg>
        <pc:spChg chg="mod">
          <ac:chgData name="Thomas Rayner" userId="2a90c881cfb7e9fb" providerId="LiveId" clId="{5960C580-E695-4C0D-968C-973A016035AA}" dt="2019-03-01T04:28:01.546" v="347" actId="947"/>
          <ac:spMkLst>
            <pc:docMk/>
            <pc:sldMk cId="1763535958" sldId="272"/>
            <ac:spMk id="4" creationId="{51E5E2F5-54A4-4380-9361-5E97F6546771}"/>
          </ac:spMkLst>
        </pc:spChg>
        <pc:spChg chg="add mo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7" creationId="{AADACD79-7AAE-4562-BED6-F214DFF6416D}"/>
          </ac:spMkLst>
        </pc:spChg>
        <pc:spChg chg="ad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16" creationId="{F79FF99C-BAA9-404F-9C96-6DD456B4F795}"/>
          </ac:spMkLst>
        </pc:spChg>
        <pc:spChg chg="ad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18" creationId="{49C44AFD-C72D-4D9C-84C6-73E615CED884}"/>
          </ac:spMkLst>
        </pc:spChg>
        <pc:grpChg chg="add">
          <ac:chgData name="Thomas Rayner" userId="2a90c881cfb7e9fb" providerId="LiveId" clId="{5960C580-E695-4C0D-968C-973A016035AA}" dt="2019-03-01T04:20:08.970" v="211" actId="26606"/>
          <ac:grpSpMkLst>
            <pc:docMk/>
            <pc:sldMk cId="1763535958" sldId="272"/>
            <ac:grpSpMk id="12" creationId="{6C3F9269-B51E-4556-9221-44C750789B47}"/>
          </ac:grpSpMkLst>
        </pc:grpChg>
        <pc:grpChg chg="add">
          <ac:chgData name="Thomas Rayner" userId="2a90c881cfb7e9fb" providerId="LiveId" clId="{5960C580-E695-4C0D-968C-973A016035AA}" dt="2019-03-01T04:20:08.970" v="211" actId="26606"/>
          <ac:grpSpMkLst>
            <pc:docMk/>
            <pc:sldMk cId="1763535958" sldId="272"/>
            <ac:grpSpMk id="20" creationId="{1D25B14F-36E0-41E8-956F-CABEF1ADD65F}"/>
          </ac:grpSpMkLst>
        </pc:grpChg>
        <pc:picChg chg="add mod">
          <ac:chgData name="Thomas Rayner" userId="2a90c881cfb7e9fb" providerId="LiveId" clId="{5960C580-E695-4C0D-968C-973A016035AA}" dt="2019-03-01T04:28:19.529" v="349" actId="1076"/>
          <ac:picMkLst>
            <pc:docMk/>
            <pc:sldMk cId="1763535958" sldId="272"/>
            <ac:picMk id="6" creationId="{3C44E107-E0FE-4F37-B074-A0E56BFAAA4B}"/>
          </ac:picMkLst>
        </pc:picChg>
      </pc:sldChg>
      <pc:sldChg chg="addSp delSp modSp add mod setBg modAnim">
        <pc:chgData name="Thomas Rayner" userId="2a90c881cfb7e9fb" providerId="LiveId" clId="{5960C580-E695-4C0D-968C-973A016035AA}" dt="2019-03-01T04:39:00.887" v="604" actId="14100"/>
        <pc:sldMkLst>
          <pc:docMk/>
          <pc:sldMk cId="1562849647" sldId="273"/>
        </pc:sldMkLst>
        <pc:spChg chg="mo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2" creationId="{1809906D-A7EA-41C7-BE20-B030ECFB7127}"/>
          </ac:spMkLst>
        </pc:spChg>
        <pc:spChg chg="del mo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3" creationId="{1897CEE6-0DC2-4FFF-AEE9-4F550D1B2F3C}"/>
          </ac:spMkLst>
        </pc:spChg>
        <pc:spChg chg="ad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10" creationId="{BCFFB95F-D901-4937-8084-8A7BAA84FAFB}"/>
          </ac:spMkLst>
        </pc:spChg>
        <pc:spChg chg="add mod">
          <ac:chgData name="Thomas Rayner" userId="2a90c881cfb7e9fb" providerId="LiveId" clId="{5960C580-E695-4C0D-968C-973A016035AA}" dt="2019-03-01T04:37:26.486" v="589" actId="14100"/>
          <ac:spMkLst>
            <pc:docMk/>
            <pc:sldMk cId="1562849647" sldId="273"/>
            <ac:spMk id="25" creationId="{98EDAABA-EA04-4D03-A8EE-CBCEE45AA0A9}"/>
          </ac:spMkLst>
        </pc:spChg>
        <pc:spChg chg="add mod">
          <ac:chgData name="Thomas Rayner" userId="2a90c881cfb7e9fb" providerId="LiveId" clId="{5960C580-E695-4C0D-968C-973A016035AA}" dt="2019-03-01T04:37:34.182" v="591" actId="1076"/>
          <ac:spMkLst>
            <pc:docMk/>
            <pc:sldMk cId="1562849647" sldId="273"/>
            <ac:spMk id="26" creationId="{7D213110-5406-4D85-AA08-4BCF1C2C4C1D}"/>
          </ac:spMkLst>
        </pc:spChg>
        <pc:spChg chg="add mod">
          <ac:chgData name="Thomas Rayner" userId="2a90c881cfb7e9fb" providerId="LiveId" clId="{5960C580-E695-4C0D-968C-973A016035AA}" dt="2019-03-01T04:37:39.426" v="593" actId="1076"/>
          <ac:spMkLst>
            <pc:docMk/>
            <pc:sldMk cId="1562849647" sldId="273"/>
            <ac:spMk id="27" creationId="{0633F3D9-71DC-4874-BCF9-E63E121A0C98}"/>
          </ac:spMkLst>
        </pc:spChg>
        <pc:spChg chg="add mod">
          <ac:chgData name="Thomas Rayner" userId="2a90c881cfb7e9fb" providerId="LiveId" clId="{5960C580-E695-4C0D-968C-973A016035AA}" dt="2019-03-01T04:39:00.887" v="604" actId="14100"/>
          <ac:spMkLst>
            <pc:docMk/>
            <pc:sldMk cId="1562849647" sldId="273"/>
            <ac:spMk id="28" creationId="{4E3A2266-0689-46DE-8FDB-87328259F4E7}"/>
          </ac:spMkLst>
        </pc:spChg>
        <pc:spChg chg="add mod">
          <ac:chgData name="Thomas Rayner" userId="2a90c881cfb7e9fb" providerId="LiveId" clId="{5960C580-E695-4C0D-968C-973A016035AA}" dt="2019-03-01T04:37:49.980" v="597" actId="1076"/>
          <ac:spMkLst>
            <pc:docMk/>
            <pc:sldMk cId="1562849647" sldId="273"/>
            <ac:spMk id="29" creationId="{113E0C13-3663-413F-B6D5-39ECF6831AC5}"/>
          </ac:spMkLst>
        </pc:spChg>
        <pc:grpChg chg="mod">
          <ac:chgData name="Thomas Rayner" userId="2a90c881cfb7e9fb" providerId="LiveId" clId="{5960C580-E695-4C0D-968C-973A016035AA}" dt="2019-03-01T04:36:14.319" v="585" actId="18245"/>
          <ac:grpSpMkLst>
            <pc:docMk/>
            <pc:sldMk cId="1562849647" sldId="273"/>
            <ac:grpSpMk id="4" creationId="{43C701E4-E654-4D7D-BE6A-8C81B89171A1}"/>
          </ac:grpSpMkLst>
        </pc:grpChg>
        <pc:grpChg chg="add">
          <ac:chgData name="Thomas Rayner" userId="2a90c881cfb7e9fb" providerId="LiveId" clId="{5960C580-E695-4C0D-968C-973A016035AA}" dt="2019-03-01T04:30:53.984" v="570" actId="26606"/>
          <ac:grpSpMkLst>
            <pc:docMk/>
            <pc:sldMk cId="1562849647" sldId="273"/>
            <ac:grpSpMk id="12" creationId="{60F473BD-3FD3-4548-A8F5-11D3C9CB88BC}"/>
          </ac:grpSpMkLst>
        </pc:grpChg>
        <pc:graphicFrameChg chg="add del mod">
          <ac:chgData name="Thomas Rayner" userId="2a90c881cfb7e9fb" providerId="LiveId" clId="{5960C580-E695-4C0D-968C-973A016035AA}" dt="2019-03-01T04:36:14.319" v="585" actId="18245"/>
          <ac:graphicFrameMkLst>
            <pc:docMk/>
            <pc:sldMk cId="1562849647" sldId="273"/>
            <ac:graphicFrameMk id="5" creationId="{34B13872-E8D6-406A-B7B0-9B86B5DF0FDF}"/>
          </ac:graphicFrameMkLst>
        </pc:graphicFrameChg>
      </pc:sldChg>
    </pc:docChg>
  </pc:docChgLst>
  <pc:docChgLst>
    <pc:chgData name="Thomas Rayner" userId="2a90c881cfb7e9fb" providerId="LiveId" clId="{13622069-68FE-4DAD-A823-202F9D3D00F1}"/>
    <pc:docChg chg="modSld">
      <pc:chgData name="Thomas Rayner" userId="2a90c881cfb7e9fb" providerId="LiveId" clId="{13622069-68FE-4DAD-A823-202F9D3D00F1}" dt="2019-03-01T03:50:03.914" v="15" actId="20577"/>
      <pc:docMkLst>
        <pc:docMk/>
      </pc:docMkLst>
      <pc:sldChg chg="modSp">
        <pc:chgData name="Thomas Rayner" userId="2a90c881cfb7e9fb" providerId="LiveId" clId="{13622069-68FE-4DAD-A823-202F9D3D00F1}" dt="2019-03-01T03:50:03.914" v="15" actId="20577"/>
        <pc:sldMkLst>
          <pc:docMk/>
          <pc:sldMk cId="2764072896" sldId="256"/>
        </pc:sldMkLst>
        <pc:spChg chg="mod">
          <ac:chgData name="Thomas Rayner" userId="2a90c881cfb7e9fb" providerId="LiveId" clId="{13622069-68FE-4DAD-A823-202F9D3D00F1}" dt="2019-03-01T03:49:58.843" v="14" actId="20577"/>
          <ac:spMkLst>
            <pc:docMk/>
            <pc:sldMk cId="2764072896" sldId="256"/>
            <ac:spMk id="2" creationId="{F6D3F870-C07D-4BB5-A089-751E92BDD0D5}"/>
          </ac:spMkLst>
        </pc:spChg>
        <pc:spChg chg="mod">
          <ac:chgData name="Thomas Rayner" userId="2a90c881cfb7e9fb" providerId="LiveId" clId="{13622069-68FE-4DAD-A823-202F9D3D00F1}" dt="2019-03-01T03:50:03.914" v="15" actId="20577"/>
          <ac:spMkLst>
            <pc:docMk/>
            <pc:sldMk cId="2764072896" sldId="256"/>
            <ac:spMk id="3" creationId="{8077F5A8-3E09-4E7F-A92B-C538139DD1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3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7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9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9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1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5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5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5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F870-C07D-4BB5-A089-751E92BDD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>
                <a:latin typeface="+mn-lt"/>
              </a:rPr>
              <a:t>How to take risks without getting clawed in the 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7F5A8-3E09-4E7F-A92B-C538139DD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2257340"/>
          </a:xfrm>
        </p:spPr>
        <p:txBody>
          <a:bodyPr>
            <a:normAutofit/>
          </a:bodyPr>
          <a:lstStyle/>
          <a:p>
            <a:r>
              <a:rPr lang="en-US" dirty="0"/>
              <a:t>Thomas Rayner</a:t>
            </a:r>
          </a:p>
          <a:p>
            <a:r>
              <a:rPr lang="en-US" dirty="0"/>
              <a:t>Sr. Security Service Engineer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7DDF3-BEFC-4007-9982-F6970BC9D11F}"/>
              </a:ext>
            </a:extLst>
          </p:cNvPr>
          <p:cNvSpPr txBox="1"/>
          <p:nvPr/>
        </p:nvSpPr>
        <p:spPr>
          <a:xfrm>
            <a:off x="9686926" y="4279106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7640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iraffe standing next to a forest&#10;&#10;Description automatically generated">
            <a:extLst>
              <a:ext uri="{FF2B5EF4-FFF2-40B4-BE49-F238E27FC236}">
                <a16:creationId xmlns:a16="http://schemas.microsoft.com/office/drawing/2014/main" id="{793933DE-1688-42BF-A680-A18586B6C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3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tree, snow, grass&#10;&#10;Description automatically generated">
            <a:extLst>
              <a:ext uri="{FF2B5EF4-FFF2-40B4-BE49-F238E27FC236}">
                <a16:creationId xmlns:a16="http://schemas.microsoft.com/office/drawing/2014/main" id="{672DA967-7375-4274-AD68-EF31F7CC2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5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83E028AD-958D-4611-8547-4061B1558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ound, bird&#10;&#10;Description automatically generated">
            <a:extLst>
              <a:ext uri="{FF2B5EF4-FFF2-40B4-BE49-F238E27FC236}">
                <a16:creationId xmlns:a16="http://schemas.microsoft.com/office/drawing/2014/main" id="{1AC12F09-0109-4DD5-AE0E-23C274E85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mammal, ground, dog&#10;&#10;Description automatically generated">
            <a:extLst>
              <a:ext uri="{FF2B5EF4-FFF2-40B4-BE49-F238E27FC236}">
                <a16:creationId xmlns:a16="http://schemas.microsoft.com/office/drawing/2014/main" id="{1CB07E75-0DBB-4791-A588-5E3E49AD2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79A47C67-CF8E-4C73-93BB-2CB5A90A9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72" y="0"/>
            <a:ext cx="2901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9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forest&#10;&#10;Description automatically generated">
            <a:extLst>
              <a:ext uri="{FF2B5EF4-FFF2-40B4-BE49-F238E27FC236}">
                <a16:creationId xmlns:a16="http://schemas.microsoft.com/office/drawing/2014/main" id="{77B22EC7-81A0-4EA5-A597-F5F1F940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26CB4C9-09C6-412B-8818-A31978E69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2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nimal wearing a hat&#10;&#10;Description automatically generated">
            <a:extLst>
              <a:ext uri="{FF2B5EF4-FFF2-40B4-BE49-F238E27FC236}">
                <a16:creationId xmlns:a16="http://schemas.microsoft.com/office/drawing/2014/main" id="{4380D9D9-3F56-401A-AEAB-6B094D00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25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07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3F9269-B51E-4556-9221-44C75078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6015A4-B230-407A-A119-C7CEF83D1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DFD343FD-1A4D-4EB5-A19C-877ECC71A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62892-0949-4D84-B5A8-62A8F1ED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88881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+mn-lt"/>
              </a:rPr>
              <a:t>Obligatory Bio Slide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7732E9-971A-411E-9814-B8A7D3D9DC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28739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97B1-F414-45D0-A4AE-36AC2244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I work at Microsoft on a pretty cool team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I used to work at some other cool places doing cool things, used to be an MVP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 lvl="0" defTabSz="932742">
              <a:spcBef>
                <a:spcPct val="20000"/>
              </a:spcBef>
              <a:buClrTx/>
              <a:buSzPct val="90000"/>
            </a:pPr>
            <a:r>
              <a:rPr lang="en-US" sz="2000" dirty="0">
                <a:solidFill>
                  <a:schemeClr val="tx1"/>
                </a:solidFill>
                <a:latin typeface="Segoe UI"/>
                <a:cs typeface="Segoe UI Semilight" panose="020B0402040204020203" pitchFamily="34" charset="0"/>
              </a:rPr>
              <a:t>You can find me all over the place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@</a:t>
            </a:r>
            <a:r>
              <a:rPr lang="en-US" sz="1600" dirty="0" err="1">
                <a:latin typeface="Segoe UI"/>
              </a:rPr>
              <a:t>MrThomasRayner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thomasrayner.ca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github.com/</a:t>
            </a:r>
            <a:r>
              <a:rPr lang="en-US" sz="1600" dirty="0" err="1">
                <a:latin typeface="Segoe UI"/>
              </a:rPr>
              <a:t>thomasrayner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PowerShell </a:t>
            </a:r>
            <a:r>
              <a:rPr lang="en-US" sz="1600" dirty="0">
                <a:solidFill>
                  <a:srgbClr val="00B294"/>
                </a:solidFill>
                <a:latin typeface="Segoe UI"/>
              </a:rPr>
              <a:t>Discord</a:t>
            </a:r>
            <a:r>
              <a:rPr lang="en-US" sz="1600" dirty="0">
                <a:latin typeface="Segoe UI"/>
              </a:rPr>
              <a:t>/</a:t>
            </a:r>
            <a:r>
              <a:rPr lang="en-US" sz="1600" dirty="0">
                <a:solidFill>
                  <a:srgbClr val="00BCF2"/>
                </a:solidFill>
                <a:latin typeface="Segoe UI"/>
              </a:rPr>
              <a:t>Slack</a:t>
            </a:r>
            <a:r>
              <a:rPr lang="en-US" sz="1600" dirty="0"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 	</a:t>
            </a:r>
          </a:p>
          <a:p>
            <a:pPr marL="228600" lvl="1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             </a:t>
            </a:r>
            <a:r>
              <a:rPr lang="en-US" dirty="0">
                <a:latin typeface="Segoe UI"/>
              </a:rPr>
              <a:t> Join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: </a:t>
            </a:r>
            <a:r>
              <a:rPr lang="en-US" dirty="0">
                <a:solidFill>
                  <a:srgbClr val="00B294"/>
                </a:solidFill>
                <a:latin typeface="Segoe UI"/>
              </a:rPr>
              <a:t>j.mp/</a:t>
            </a:r>
            <a:r>
              <a:rPr lang="en-US" dirty="0" err="1">
                <a:solidFill>
                  <a:srgbClr val="00B294"/>
                </a:solidFill>
                <a:latin typeface="Segoe UI"/>
              </a:rPr>
              <a:t>psdiscord</a:t>
            </a:r>
            <a:r>
              <a:rPr lang="en-US" dirty="0">
                <a:latin typeface="Segoe UI"/>
              </a:rPr>
              <a:t> or </a:t>
            </a:r>
            <a:r>
              <a:rPr lang="en-US" dirty="0">
                <a:solidFill>
                  <a:srgbClr val="00BCF2"/>
                </a:solidFill>
                <a:latin typeface="Segoe UI"/>
              </a:rPr>
              <a:t>j.mp/</a:t>
            </a:r>
            <a:r>
              <a:rPr lang="en-US" dirty="0" err="1">
                <a:solidFill>
                  <a:srgbClr val="00BCF2"/>
                </a:solidFill>
                <a:latin typeface="Segoe UI"/>
              </a:rPr>
              <a:t>psslack</a:t>
            </a:r>
            <a:endParaRPr lang="en-US" dirty="0">
              <a:solidFill>
                <a:srgbClr val="00BCF2"/>
              </a:solidFill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pluralsight.com/authors/</a:t>
            </a:r>
            <a:r>
              <a:rPr lang="en-US" sz="1600" dirty="0" err="1">
                <a:latin typeface="Segoe UI"/>
              </a:rPr>
              <a:t>thomas-rayner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Master PowerShell Tricks books</a:t>
            </a:r>
            <a:endParaRPr lang="en-US" sz="2000" dirty="0">
              <a:latin typeface="Segoe UI"/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83040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2892-0949-4D84-B5A8-62A8F1ED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+mn-lt"/>
              </a:rPr>
              <a:t>Questions?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7732E9-971A-411E-9814-B8A7D3D9DC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28739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97B1-F414-45D0-A4AE-36AC2244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1624083"/>
            <a:ext cx="6730276" cy="495413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@</a:t>
            </a:r>
            <a:r>
              <a:rPr lang="en-US" sz="2400" dirty="0" err="1">
                <a:latin typeface="Segoe UI"/>
              </a:rPr>
              <a:t>MrThomasRayner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thomasrayner.ca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github.com/</a:t>
            </a:r>
            <a:r>
              <a:rPr lang="en-US" sz="2400" dirty="0" err="1">
                <a:latin typeface="Segoe UI"/>
              </a:rPr>
              <a:t>thomasrayner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PowerShell </a:t>
            </a:r>
            <a:r>
              <a:rPr lang="en-US" sz="2400" dirty="0">
                <a:solidFill>
                  <a:srgbClr val="00B294"/>
                </a:solidFill>
                <a:latin typeface="Segoe UI"/>
              </a:rPr>
              <a:t>Discord</a:t>
            </a:r>
            <a:r>
              <a:rPr lang="en-US" sz="2400" dirty="0">
                <a:latin typeface="Segoe UI"/>
              </a:rPr>
              <a:t>/</a:t>
            </a:r>
            <a:r>
              <a:rPr lang="en-US" sz="2400" dirty="0">
                <a:solidFill>
                  <a:srgbClr val="00BCF2"/>
                </a:solidFill>
                <a:latin typeface="Segoe UI"/>
              </a:rPr>
              <a:t>Slack</a:t>
            </a:r>
            <a:r>
              <a:rPr lang="en-US" sz="2400" dirty="0"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 	</a:t>
            </a:r>
          </a:p>
          <a:p>
            <a:pPr marL="228600" lvl="1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sz="1800" dirty="0">
                <a:solidFill>
                  <a:prstClr val="white"/>
                </a:solidFill>
                <a:latin typeface="Segoe UI"/>
              </a:rPr>
              <a:t>          </a:t>
            </a:r>
            <a:r>
              <a:rPr lang="en-US" sz="1800" dirty="0">
                <a:latin typeface="Segoe UI"/>
              </a:rPr>
              <a:t>Join</a:t>
            </a:r>
            <a:r>
              <a:rPr lang="en-US" sz="1800" dirty="0">
                <a:solidFill>
                  <a:prstClr val="white"/>
                </a:solidFill>
                <a:latin typeface="Segoe UI"/>
              </a:rPr>
              <a:t>: </a:t>
            </a:r>
            <a:r>
              <a:rPr lang="en-US" sz="1800" dirty="0">
                <a:solidFill>
                  <a:srgbClr val="00B294"/>
                </a:solidFill>
                <a:latin typeface="Segoe UI"/>
              </a:rPr>
              <a:t>j.mp/</a:t>
            </a:r>
            <a:r>
              <a:rPr lang="en-US" sz="1800" dirty="0" err="1">
                <a:solidFill>
                  <a:srgbClr val="00B294"/>
                </a:solidFill>
                <a:latin typeface="Segoe UI"/>
              </a:rPr>
              <a:t>psdiscord</a:t>
            </a:r>
            <a:r>
              <a:rPr lang="en-US" sz="1800" dirty="0">
                <a:latin typeface="Segoe UI"/>
              </a:rPr>
              <a:t> or </a:t>
            </a:r>
            <a:r>
              <a:rPr lang="en-US" sz="1800" dirty="0">
                <a:solidFill>
                  <a:srgbClr val="00BCF2"/>
                </a:solidFill>
                <a:latin typeface="Segoe UI"/>
              </a:rPr>
              <a:t>j.mp/</a:t>
            </a:r>
            <a:r>
              <a:rPr lang="en-US" sz="1800" dirty="0" err="1">
                <a:solidFill>
                  <a:srgbClr val="00BCF2"/>
                </a:solidFill>
                <a:latin typeface="Segoe UI"/>
              </a:rPr>
              <a:t>psslack</a:t>
            </a:r>
            <a:endParaRPr lang="en-US" sz="1800" dirty="0">
              <a:solidFill>
                <a:srgbClr val="00BCF2"/>
              </a:solidFill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pluralsight.com/authors/</a:t>
            </a:r>
            <a:r>
              <a:rPr lang="en-US" sz="2400" dirty="0" err="1">
                <a:latin typeface="Segoe UI"/>
              </a:rPr>
              <a:t>thomas-rayner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Master PowerShell Tricks books</a:t>
            </a:r>
            <a:endParaRPr lang="en-US" sz="3200" dirty="0">
              <a:latin typeface="Segoe UI"/>
            </a:endParaRPr>
          </a:p>
          <a:p>
            <a:pPr>
              <a:lnSpc>
                <a:spcPct val="90000"/>
              </a:lnSpc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019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0F39-E6C7-4701-8876-7F52D6DB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AA07-9220-480C-8999-36692E4E1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clawed in the 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13094-9DBB-4838-9687-1E0CA1C9E302}"/>
              </a:ext>
            </a:extLst>
          </p:cNvPr>
          <p:cNvSpPr txBox="1"/>
          <p:nvPr/>
        </p:nvSpPr>
        <p:spPr>
          <a:xfrm>
            <a:off x="928688" y="2528887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54744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indoor, floor, object&#10;&#10;Description automatically generated">
            <a:extLst>
              <a:ext uri="{FF2B5EF4-FFF2-40B4-BE49-F238E27FC236}">
                <a16:creationId xmlns:a16="http://schemas.microsoft.com/office/drawing/2014/main" id="{92E9E13B-7095-44DF-AD5F-EB94A367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F00B42-8654-4C41-ABC4-348249EB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2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7DEDB-0CC6-470B-A0C4-378A353C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room&#10;&#10;Description automatically generated">
            <a:extLst>
              <a:ext uri="{FF2B5EF4-FFF2-40B4-BE49-F238E27FC236}">
                <a16:creationId xmlns:a16="http://schemas.microsoft.com/office/drawing/2014/main" id="{37EB15CE-E650-427F-9D42-8FD8629C3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down a dirt road&#10;&#10;Description automatically generated">
            <a:extLst>
              <a:ext uri="{FF2B5EF4-FFF2-40B4-BE49-F238E27FC236}">
                <a16:creationId xmlns:a16="http://schemas.microsoft.com/office/drawing/2014/main" id="{21BF5DCA-27B2-4C0A-8078-756DA1105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0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ound, animal, tree&#10;&#10;Description automatically generated">
            <a:extLst>
              <a:ext uri="{FF2B5EF4-FFF2-40B4-BE49-F238E27FC236}">
                <a16:creationId xmlns:a16="http://schemas.microsoft.com/office/drawing/2014/main" id="{85040C8D-06D4-4402-8BDC-FBCB0A6CB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57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96</Words>
  <Application>Microsoft Office PowerPoint</Application>
  <PresentationFormat>Widescreen</PresentationFormat>
  <Paragraphs>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Rockwell</vt:lpstr>
      <vt:lpstr>Rockwell Condensed</vt:lpstr>
      <vt:lpstr>Rockwell Extra Bold</vt:lpstr>
      <vt:lpstr>Segoe UI</vt:lpstr>
      <vt:lpstr>Wingdings</vt:lpstr>
      <vt:lpstr>Wood Type</vt:lpstr>
      <vt:lpstr>How to take risks without getting clawed in the face</vt:lpstr>
      <vt:lpstr>Obligatory Bio Slide</vt:lpstr>
      <vt:lpstr>Story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Gitting Started</dc:title>
  <dc:creator>Thomas Rayner</dc:creator>
  <cp:lastModifiedBy>Thomas Rayner</cp:lastModifiedBy>
  <cp:revision>8</cp:revision>
  <dcterms:created xsi:type="dcterms:W3CDTF">2019-03-01T04:30:53Z</dcterms:created>
  <dcterms:modified xsi:type="dcterms:W3CDTF">2019-03-08T19:23:07Z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thrayner@microsoft.com</vt:lpwstr>
  </property>
  <property fmtid="{D5CDD505-2E9C-101B-9397-08002B2CF9AE}" pid="5" name="MSIP_Label_f42aa342-8706-4288-bd11-ebb85995028c_SetDate">
    <vt:lpwstr>2019-03-05T21:11:19.4347051Z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45454f05-1637-4276-8217-3b336ae79405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